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89" r:id="rId2"/>
    <p:sldId id="274" r:id="rId3"/>
    <p:sldId id="2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créer un diagramme en barres.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32" y="574054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Utilise ce tableau pour le transformer en diagramme en barres.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BFF1B9C-09B6-1648-41BE-20204BEEDA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237411"/>
              </p:ext>
            </p:extLst>
          </p:nvPr>
        </p:nvGraphicFramePr>
        <p:xfrm>
          <a:off x="1471996" y="2649425"/>
          <a:ext cx="48768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026804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10943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499627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35375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Amérique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Afrique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37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289640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E36BA941-E44C-0232-FBE2-D1522FFF5184}"/>
              </a:ext>
            </a:extLst>
          </p:cNvPr>
          <p:cNvSpPr txBox="1">
            <a:spLocks/>
          </p:cNvSpPr>
          <p:nvPr/>
        </p:nvSpPr>
        <p:spPr>
          <a:xfrm>
            <a:off x="1413168" y="3429000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1800" dirty="0"/>
              <a:t>Nombre d’animaux selon leur continent d’origine dans le Grand Zoo.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15028F8-155C-A07F-E5FA-07767AB5F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33" y="1684106"/>
            <a:ext cx="4913420" cy="484887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7315AA0D-D4FE-05E5-DA7D-A7FBB2D4A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95978"/>
              </p:ext>
            </p:extLst>
          </p:nvPr>
        </p:nvGraphicFramePr>
        <p:xfrm>
          <a:off x="2031036" y="795106"/>
          <a:ext cx="48768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026804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10943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499627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35375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Amérique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Afrique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37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289640"/>
                  </a:ext>
                </a:extLst>
              </a:tr>
            </a:tbl>
          </a:graphicData>
        </a:graphic>
      </p:graphicFrame>
      <p:sp>
        <p:nvSpPr>
          <p:cNvPr id="5" name="Titre 4">
            <a:extLst>
              <a:ext uri="{FF2B5EF4-FFF2-40B4-BE49-F238E27FC236}">
                <a16:creationId xmlns:a16="http://schemas.microsoft.com/office/drawing/2014/main" id="{B0242A3C-90DD-9EDF-7518-7D320C6B7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B70BA5-2303-0F89-6561-CA2E3D7AE703}"/>
              </a:ext>
            </a:extLst>
          </p:cNvPr>
          <p:cNvSpPr txBox="1"/>
          <p:nvPr/>
        </p:nvSpPr>
        <p:spPr>
          <a:xfrm>
            <a:off x="2344504" y="6002104"/>
            <a:ext cx="4186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Europe        Amérique    Afrique        Asie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B1615B-10A3-1807-A2C7-CAD007C1258D}"/>
              </a:ext>
            </a:extLst>
          </p:cNvPr>
          <p:cNvSpPr/>
          <p:nvPr/>
        </p:nvSpPr>
        <p:spPr>
          <a:xfrm>
            <a:off x="2379173" y="3835280"/>
            <a:ext cx="710719" cy="20671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B1F7B4-ACF4-96C8-D07F-28906F712E9E}"/>
              </a:ext>
            </a:extLst>
          </p:cNvPr>
          <p:cNvSpPr/>
          <p:nvPr/>
        </p:nvSpPr>
        <p:spPr>
          <a:xfrm>
            <a:off x="3526145" y="2799536"/>
            <a:ext cx="710719" cy="31028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6239D-2E8E-2D6D-A3FE-2D160FBFA22A}"/>
              </a:ext>
            </a:extLst>
          </p:cNvPr>
          <p:cNvSpPr/>
          <p:nvPr/>
        </p:nvSpPr>
        <p:spPr>
          <a:xfrm>
            <a:off x="4673118" y="3310908"/>
            <a:ext cx="710719" cy="2591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92BE95-EF2B-1B06-74F8-F21D06EFE7B5}"/>
              </a:ext>
            </a:extLst>
          </p:cNvPr>
          <p:cNvSpPr/>
          <p:nvPr/>
        </p:nvSpPr>
        <p:spPr>
          <a:xfrm>
            <a:off x="5669135" y="4359651"/>
            <a:ext cx="710719" cy="1542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76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50</Words>
  <Application>Microsoft Office PowerPoint</Application>
  <PresentationFormat>Affichage à l'écran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Utilise ce tableau pour le transformer en diagramme en barres.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91</cp:revision>
  <dcterms:created xsi:type="dcterms:W3CDTF">2023-02-07T14:55:57Z</dcterms:created>
  <dcterms:modified xsi:type="dcterms:W3CDTF">2025-11-23T17:13:31Z</dcterms:modified>
</cp:coreProperties>
</file>